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0068B7"/>
    <a:srgbClr val="00719C"/>
    <a:srgbClr val="2EA7F4"/>
    <a:srgbClr val="8FC31F"/>
    <a:srgbClr val="F39800"/>
    <a:srgbClr val="C30D05"/>
    <a:srgbClr val="FFFCDB"/>
    <a:srgbClr val="FFF462"/>
    <a:srgbClr val="EB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699" autoAdjust="0"/>
  </p:normalViewPr>
  <p:slideViewPr>
    <p:cSldViewPr snapToGrid="0">
      <p:cViewPr>
        <p:scale>
          <a:sx n="100" d="100"/>
          <a:sy n="100" d="100"/>
        </p:scale>
        <p:origin x="-1572" y="2460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292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1825" cy="5222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144965" y="0"/>
            <a:ext cx="3171825" cy="5222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2016/9/1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926641"/>
            <a:ext cx="3171825" cy="5222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144965" y="9926641"/>
            <a:ext cx="3171825" cy="5222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171295" cy="524339"/>
          </a:xfrm>
          <a:prstGeom prst="rect">
            <a:avLst/>
          </a:prstGeom>
        </p:spPr>
        <p:txBody>
          <a:bodyPr vert="horz" lIns="97141" tIns="48571" rIns="97141" bIns="48571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91" y="1"/>
            <a:ext cx="3171295" cy="524339"/>
          </a:xfrm>
          <a:prstGeom prst="rect">
            <a:avLst/>
          </a:prstGeom>
        </p:spPr>
        <p:txBody>
          <a:bodyPr vert="horz" lIns="97141" tIns="48571" rIns="97141" bIns="4857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2016/9/1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41" tIns="48571" rIns="97141" bIns="4857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1"/>
            <a:ext cx="5854700" cy="4114889"/>
          </a:xfrm>
          <a:prstGeom prst="rect">
            <a:avLst/>
          </a:prstGeom>
        </p:spPr>
        <p:txBody>
          <a:bodyPr vert="horz" lIns="97141" tIns="48571" rIns="97141" bIns="4857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926178"/>
            <a:ext cx="3171295" cy="524338"/>
          </a:xfrm>
          <a:prstGeom prst="rect">
            <a:avLst/>
          </a:prstGeom>
        </p:spPr>
        <p:txBody>
          <a:bodyPr vert="horz" lIns="97141" tIns="48571" rIns="97141" bIns="48571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91" y="9926178"/>
            <a:ext cx="3171295" cy="524338"/>
          </a:xfrm>
          <a:prstGeom prst="rect">
            <a:avLst/>
          </a:prstGeom>
        </p:spPr>
        <p:txBody>
          <a:bodyPr vert="horz" lIns="97141" tIns="48571" rIns="97141" bIns="4857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036743" y="6181037"/>
            <a:ext cx="5831681" cy="1575559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036743" y="8150485"/>
            <a:ext cx="5831681" cy="84837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5442902" y="10107814"/>
            <a:ext cx="1943894" cy="58174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4A3B7E-DD21-4048-88F3-59665D8E8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464857" y="10107814"/>
            <a:ext cx="2954719" cy="58174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034152" y="10107814"/>
            <a:ext cx="1036743" cy="581745"/>
          </a:xfrm>
        </p:spPr>
        <p:txBody>
          <a:bodyPr/>
          <a:lstStyle/>
          <a:p>
            <a:pPr>
              <a:defRPr/>
            </a:pPr>
            <a:fld id="{84903F17-9641-4B84-A974-7D55D06F1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69458" y="5802298"/>
            <a:ext cx="6220460" cy="203610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777558" y="8029289"/>
            <a:ext cx="6220460" cy="1090771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769458" y="5802298"/>
            <a:ext cx="194389" cy="203610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777558" y="8029289"/>
            <a:ext cx="194389" cy="1090771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94DBB-917B-4186-A703-7409F7CF8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B72EE-4B45-425F-B500-026DA88CB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637292" y="436815"/>
            <a:ext cx="1749504" cy="930690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8779" y="436815"/>
            <a:ext cx="5118920" cy="930690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D20DD-EE55-4DDE-BB8B-8D151B937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0586A-009D-4946-86B1-6BEB0D580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388779" y="10104784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920653" y="5092735"/>
            <a:ext cx="93079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7DE13-46BE-4B37-9FBB-8FA2A87D72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C707-0A99-4B85-9C38-B64E72987C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388779" y="1939149"/>
            <a:ext cx="6998018" cy="785355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6743" y="4726676"/>
            <a:ext cx="5831681" cy="1696755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1540" y="6787022"/>
            <a:ext cx="5766885" cy="1817952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442902" y="10107814"/>
            <a:ext cx="1943894" cy="581745"/>
          </a:xfrm>
        </p:spPr>
        <p:txBody>
          <a:bodyPr/>
          <a:lstStyle/>
          <a:p>
            <a:pPr>
              <a:defRPr/>
            </a:pPr>
            <a:fld id="{8184D596-71CB-401C-BE2A-FF96587D8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464857" y="10107814"/>
            <a:ext cx="2954719" cy="58174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9742" y="10107814"/>
            <a:ext cx="1293337" cy="581745"/>
          </a:xfrm>
        </p:spPr>
        <p:txBody>
          <a:bodyPr/>
          <a:lstStyle/>
          <a:p>
            <a:pPr>
              <a:defRPr/>
            </a:pPr>
            <a:fld id="{3D9CCBC2-8C21-4C9A-A2A0-C4F7CFD13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7558" y="4484282"/>
            <a:ext cx="6220460" cy="203610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777558" y="4484282"/>
            <a:ext cx="194389" cy="203610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779" y="363590"/>
            <a:ext cx="6998018" cy="145436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FDC24-657B-46BD-9F76-F6EB56EE6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B99DA-1B7B-4D03-B44C-EA0B6BFD2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388779" y="1939149"/>
            <a:ext cx="3436804" cy="785355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938977" y="1934301"/>
            <a:ext cx="3436804" cy="7853553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779" y="363590"/>
            <a:ext cx="6998018" cy="14543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8779" y="2045196"/>
            <a:ext cx="3435563" cy="1090771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952584" y="2060346"/>
            <a:ext cx="3436912" cy="1090771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44564-11C5-49CA-A6C6-0EFA5B9EE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B411-F8C4-4E71-AA2F-EFB8BA585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88779" y="3393511"/>
            <a:ext cx="3434212" cy="6423431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3952584" y="3393511"/>
            <a:ext cx="3434212" cy="6423431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779" y="363590"/>
            <a:ext cx="6998018" cy="145436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5F0A-E814-4F5B-8509-4826EF6EAF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3135D-753B-4641-9B40-F5C756AB03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9F838-D727-4C3D-981F-C91357BA9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CFDE-7B0F-4037-894D-A6CABA635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388779" y="10104784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78106" y="484787"/>
            <a:ext cx="2138283" cy="1333165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78106" y="1939150"/>
            <a:ext cx="2138283" cy="770357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78700-CC02-43A7-8D67-617F0C9B34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CBD56-090A-4AA6-BB18-0A87B6BE4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388779" y="10104784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454192" y="5287211"/>
            <a:ext cx="959878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259186" y="484787"/>
            <a:ext cx="4859734" cy="9089761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779" y="796616"/>
            <a:ext cx="6998018" cy="107309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9" y="3029920"/>
            <a:ext cx="6998018" cy="6791869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8779" y="1939149"/>
            <a:ext cx="6998018" cy="848378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F08AA-2110-42CD-8773-E3A4EF59A3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9A334-02AD-4810-8742-6DB93C5EA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388779" y="10104784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388779" y="796616"/>
            <a:ext cx="155512" cy="10907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88779" y="242393"/>
            <a:ext cx="6998018" cy="1575559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88779" y="1939149"/>
            <a:ext cx="6998018" cy="78099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442902" y="10109834"/>
            <a:ext cx="1946486" cy="58174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CF157F-24BC-4F96-B15A-CB12A1589C2E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464857" y="10109834"/>
            <a:ext cx="2980637" cy="58174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520963" y="10109834"/>
            <a:ext cx="1684708" cy="58174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D5CA2B-0AE5-48CB-81EF-2EB246D4FA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388779" y="10104784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388779" y="1817952"/>
            <a:ext cx="699801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285751" y="10331105"/>
            <a:ext cx="303547" cy="1023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" y="-20955"/>
            <a:ext cx="7783039" cy="477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80697" y="3959616"/>
            <a:ext cx="6606714" cy="39651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61273" y="8094541"/>
            <a:ext cx="6152377" cy="14456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990600" y="8251850"/>
            <a:ext cx="5854047" cy="113107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スタジオいのやまジュニアユースは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年度からスタートしたクラブチームです。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より神奈川県サッカー協会、横浜市サッカー協会加盟。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プロ選手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を目標に、この中学３年間を土台作りに費やすことが目的のチームです。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スキル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上げる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こと、メンタル、運動量、弱点の克服、武器のさらなる向上、これらを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週５日のトレーニングで鍛えていきます。（土日祝は試合中心）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人工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芝、ナイター、駐車場完備のホームグランドでトレーニングを積みます。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指導者４名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専属トレーナーで選手一人一人をしっかりとケアしていきます。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843993" y="6363111"/>
            <a:ext cx="5986936" cy="48474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トレーニングに参加希望の方はメールにてご予約お待ちしております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05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（締切：</a:t>
            </a:r>
            <a:r>
              <a:rPr lang="ja-JP" altLang="en-US" sz="105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</a:t>
            </a:r>
            <a:r>
              <a:rPr lang="ja-JP" altLang="en-US" sz="105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月３０日まで）</a:t>
            </a:r>
            <a:endParaRPr lang="en-US" altLang="ja-JP" sz="105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①氏名　②電話番号　③所属チーム　④参加希望日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をお知らせください。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78525" y="9890072"/>
            <a:ext cx="670876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1600" dirty="0" err="1" smtClean="0">
                <a:latin typeface="Bauhaus 93" panose="04030905020B02020C02" pitchFamily="82" charset="0"/>
                <a:ea typeface="HGP創英角ｺﾞｼｯｸUB" panose="020B0900000000000000" pitchFamily="50" charset="-128"/>
              </a:rPr>
              <a:t>Fstudio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スポーツアカデミー</a:t>
            </a:r>
            <a:r>
              <a:rPr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TEL.070-5468-9443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代表　藤澤勇希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78525" y="10265200"/>
            <a:ext cx="61523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247-0035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横浜市栄区庄戸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1-12-23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Mail : soccerfstudio@gmail.com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 :  http://fstudio2012.com/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676400" y="2959342"/>
            <a:ext cx="5810885" cy="100027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ts val="7800"/>
              </a:lnSpc>
            </a:pPr>
            <a:r>
              <a:rPr lang="ja-JP" altLang="en-US" sz="2800" dirty="0">
                <a:ln w="12700">
                  <a:noFill/>
                  <a:prstDash val="solid"/>
                </a:ln>
                <a:solidFill>
                  <a:srgbClr val="FFF200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２０１７</a:t>
            </a:r>
            <a:r>
              <a:rPr lang="ja-JP" altLang="en-US" sz="2800" dirty="0" smtClean="0">
                <a:ln w="12700">
                  <a:noFill/>
                  <a:prstDash val="solid"/>
                </a:ln>
                <a:solidFill>
                  <a:srgbClr val="FFF200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年度練習参加希望選手募集！</a:t>
            </a:r>
            <a:endParaRPr lang="en-US" altLang="ja-JP" sz="2800" dirty="0" smtClean="0">
              <a:ln w="12700">
                <a:noFill/>
                <a:prstDash val="solid"/>
              </a:ln>
              <a:solidFill>
                <a:srgbClr val="FFF200"/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60734" y="9652721"/>
            <a:ext cx="253915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お申込み・お問い合わせはこちらまで。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60734" y="346263"/>
            <a:ext cx="513762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4800" dirty="0" err="1" smtClean="0">
                <a:solidFill>
                  <a:schemeClr val="bg1"/>
                </a:solidFill>
                <a:latin typeface="Bauhaus 93" panose="04030905020B02020C02" pitchFamily="82" charset="0"/>
                <a:ea typeface="HGｺﾞｼｯｸE" panose="020B0909000000000000" pitchFamily="49" charset="-128"/>
              </a:rPr>
              <a:t>Fstudio</a:t>
            </a:r>
            <a:r>
              <a:rPr lang="en-US" altLang="ja-JP" sz="2800" dirty="0" smtClean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いのやまジュニアユース</a:t>
            </a:r>
            <a:endParaRPr lang="ja-JP" altLang="en-US" sz="24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57710" y="4085369"/>
            <a:ext cx="6245804" cy="264687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スタジオ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では９月よりジュニアユースチームの練習に参加できる選手を募集いたします。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スタジオいのやまジュニアユースに興味があり、中学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年代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でのサッカーをクラブチームでと考えて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いる方は、ぜひトレーニングに参加して「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スタジオの全力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」を体感してみて下さい！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９月２日より毎週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)(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)18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~20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　各日定員３名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★いのやま庄戸グランドにて（栄区庄戸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1-12-23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）駐車場あり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★対象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現小学６年生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★トレーニングシューズ使用（スパイク不可）　ボール不要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★参加費無料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57710" y="7092023"/>
            <a:ext cx="5986936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こちらから返信致しますが、２日経っても返信がない場合は、お手数ですが、お電話いただきますよう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お願い申し上げます。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怪我等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つきましては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、応急処置対処はいたしますが、各自の責任でお願いいたします。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ご不明な点が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ありましたらご連絡ください。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2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8902</TotalTime>
  <Words>266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アース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yuri ueda</cp:lastModifiedBy>
  <cp:revision>166</cp:revision>
  <cp:lastPrinted>2016-03-24T08:25:17Z</cp:lastPrinted>
  <dcterms:created xsi:type="dcterms:W3CDTF">2013-08-07T01:16:52Z</dcterms:created>
  <dcterms:modified xsi:type="dcterms:W3CDTF">2016-09-01T06:19:10Z</dcterms:modified>
</cp:coreProperties>
</file>